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7FA22A-7EEE-414B-B498-0E43F0CC3338}" v="3" dt="2022-07-08T14:06:34.827"/>
    <p1510:client id="{F70D6DEF-88B1-4608-BBAA-1DBCC9C149CD}" v="3" dt="2022-07-08T17:33:48.8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59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heqi Chen" userId="cf9153cf-bfb0-4302-b845-7c6b79e65bb2" providerId="ADAL" clId="{907FA22A-7EEE-414B-B498-0E43F0CC3338}"/>
    <pc:docChg chg="custSel modSld">
      <pc:chgData name="Zheqi Chen" userId="cf9153cf-bfb0-4302-b845-7c6b79e65bb2" providerId="ADAL" clId="{907FA22A-7EEE-414B-B498-0E43F0CC3338}" dt="2022-07-08T14:06:57.404" v="24" actId="20577"/>
      <pc:docMkLst>
        <pc:docMk/>
      </pc:docMkLst>
      <pc:sldChg chg="modSp mod">
        <pc:chgData name="Zheqi Chen" userId="cf9153cf-bfb0-4302-b845-7c6b79e65bb2" providerId="ADAL" clId="{907FA22A-7EEE-414B-B498-0E43F0CC3338}" dt="2022-07-08T14:06:57.404" v="24" actId="20577"/>
        <pc:sldMkLst>
          <pc:docMk/>
          <pc:sldMk cId="3569320305" sldId="256"/>
        </pc:sldMkLst>
        <pc:spChg chg="mod">
          <ac:chgData name="Zheqi Chen" userId="cf9153cf-bfb0-4302-b845-7c6b79e65bb2" providerId="ADAL" clId="{907FA22A-7EEE-414B-B498-0E43F0CC3338}" dt="2022-07-08T14:06:57.404" v="24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907FA22A-7EEE-414B-B498-0E43F0CC3338}" dt="2022-07-08T14:06:53.236" v="22" actId="1076"/>
        <pc:sldMkLst>
          <pc:docMk/>
          <pc:sldMk cId="3944826277" sldId="258"/>
        </pc:sldMkLst>
        <pc:spChg chg="del">
          <ac:chgData name="Zheqi Chen" userId="cf9153cf-bfb0-4302-b845-7c6b79e65bb2" providerId="ADAL" clId="{907FA22A-7EEE-414B-B498-0E43F0CC3338}" dt="2022-07-08T14:06:31.205" v="15" actId="478"/>
          <ac:spMkLst>
            <pc:docMk/>
            <pc:sldMk cId="3944826277" sldId="258"/>
            <ac:spMk id="8" creationId="{9D8A0D0F-856D-7742-0E67-4B382D59E34E}"/>
          </ac:spMkLst>
        </pc:spChg>
        <pc:picChg chg="add mod modCrop">
          <ac:chgData name="Zheqi Chen" userId="cf9153cf-bfb0-4302-b845-7c6b79e65bb2" providerId="ADAL" clId="{907FA22A-7EEE-414B-B498-0E43F0CC3338}" dt="2022-07-08T14:06:53.236" v="22" actId="1076"/>
          <ac:picMkLst>
            <pc:docMk/>
            <pc:sldMk cId="3944826277" sldId="258"/>
            <ac:picMk id="4" creationId="{DE45737D-ACF6-C564-0AA1-8CAADE6E51B7}"/>
          </ac:picMkLst>
        </pc:picChg>
        <pc:picChg chg="del">
          <ac:chgData name="Zheqi Chen" userId="cf9153cf-bfb0-4302-b845-7c6b79e65bb2" providerId="ADAL" clId="{907FA22A-7EEE-414B-B498-0E43F0CC3338}" dt="2022-07-08T14:06:29.914" v="14" actId="478"/>
          <ac:picMkLst>
            <pc:docMk/>
            <pc:sldMk cId="3944826277" sldId="258"/>
            <ac:picMk id="7" creationId="{4448C609-7024-FDB0-5063-F74F552A0FCF}"/>
          </ac:picMkLst>
        </pc:picChg>
      </pc:sldChg>
      <pc:sldChg chg="addSp delSp modSp mod">
        <pc:chgData name="Zheqi Chen" userId="cf9153cf-bfb0-4302-b845-7c6b79e65bb2" providerId="ADAL" clId="{907FA22A-7EEE-414B-B498-0E43F0CC3338}" dt="2022-07-08T14:05:28.038" v="13" actId="1076"/>
        <pc:sldMkLst>
          <pc:docMk/>
          <pc:sldMk cId="1589255925" sldId="259"/>
        </pc:sldMkLst>
        <pc:picChg chg="del">
          <ac:chgData name="Zheqi Chen" userId="cf9153cf-bfb0-4302-b845-7c6b79e65bb2" providerId="ADAL" clId="{907FA22A-7EEE-414B-B498-0E43F0CC3338}" dt="2022-07-08T14:03:29.702" v="0" actId="478"/>
          <ac:picMkLst>
            <pc:docMk/>
            <pc:sldMk cId="1589255925" sldId="259"/>
            <ac:picMk id="3" creationId="{96A1FF14-7CFA-CA4B-B5AE-0E38D164BE2C}"/>
          </ac:picMkLst>
        </pc:picChg>
        <pc:picChg chg="add mod">
          <ac:chgData name="Zheqi Chen" userId="cf9153cf-bfb0-4302-b845-7c6b79e65bb2" providerId="ADAL" clId="{907FA22A-7EEE-414B-B498-0E43F0CC3338}" dt="2022-07-08T14:05:06.048" v="7" actId="1076"/>
          <ac:picMkLst>
            <pc:docMk/>
            <pc:sldMk cId="1589255925" sldId="259"/>
            <ac:picMk id="4" creationId="{D5837DD2-7A89-2022-E5AE-02225DF9084A}"/>
          </ac:picMkLst>
        </pc:picChg>
        <pc:picChg chg="del">
          <ac:chgData name="Zheqi Chen" userId="cf9153cf-bfb0-4302-b845-7c6b79e65bb2" providerId="ADAL" clId="{907FA22A-7EEE-414B-B498-0E43F0CC3338}" dt="2022-07-08T14:05:17.610" v="8" actId="478"/>
          <ac:picMkLst>
            <pc:docMk/>
            <pc:sldMk cId="1589255925" sldId="259"/>
            <ac:picMk id="5" creationId="{67431FFF-E9FD-AFA4-BD8A-4D14380D3EFE}"/>
          </ac:picMkLst>
        </pc:picChg>
        <pc:picChg chg="add mod">
          <ac:chgData name="Zheqi Chen" userId="cf9153cf-bfb0-4302-b845-7c6b79e65bb2" providerId="ADAL" clId="{907FA22A-7EEE-414B-B498-0E43F0CC3338}" dt="2022-07-08T14:05:28.038" v="13" actId="1076"/>
          <ac:picMkLst>
            <pc:docMk/>
            <pc:sldMk cId="1589255925" sldId="259"/>
            <ac:picMk id="9" creationId="{B570D89B-050F-3C08-51A3-3DFF407A7F06}"/>
          </ac:picMkLst>
        </pc:picChg>
      </pc:sldChg>
    </pc:docChg>
  </pc:docChgLst>
  <pc:docChgLst>
    <pc:chgData name="Zheqi Chen" userId="cf9153cf-bfb0-4302-b845-7c6b79e65bb2" providerId="ADAL" clId="{CC0A8598-CE59-4B89-A39A-7C9A864BBA96}"/>
    <pc:docChg chg="custSel modSld">
      <pc:chgData name="Zheqi Chen" userId="cf9153cf-bfb0-4302-b845-7c6b79e65bb2" providerId="ADAL" clId="{CC0A8598-CE59-4B89-A39A-7C9A864BBA96}" dt="2022-07-06T16:31:47.443" v="114" actId="20577"/>
      <pc:docMkLst>
        <pc:docMk/>
      </pc:docMkLst>
      <pc:sldChg chg="modSp mod">
        <pc:chgData name="Zheqi Chen" userId="cf9153cf-bfb0-4302-b845-7c6b79e65bb2" providerId="ADAL" clId="{CC0A8598-CE59-4B89-A39A-7C9A864BBA96}" dt="2022-07-06T16:31:47.443" v="114" actId="20577"/>
        <pc:sldMkLst>
          <pc:docMk/>
          <pc:sldMk cId="3569320305" sldId="256"/>
        </pc:sldMkLst>
        <pc:spChg chg="mod">
          <ac:chgData name="Zheqi Chen" userId="cf9153cf-bfb0-4302-b845-7c6b79e65bb2" providerId="ADAL" clId="{CC0A8598-CE59-4B89-A39A-7C9A864BBA96}" dt="2022-07-06T16:31:47.443" v="114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CC0A8598-CE59-4B89-A39A-7C9A864BBA96}" dt="2022-07-06T15:07:09.467" v="112" actId="20577"/>
        <pc:sldMkLst>
          <pc:docMk/>
          <pc:sldMk cId="3944826277" sldId="258"/>
        </pc:sldMkLst>
        <pc:spChg chg="add del mod">
          <ac:chgData name="Zheqi Chen" userId="cf9153cf-bfb0-4302-b845-7c6b79e65bb2" providerId="ADAL" clId="{CC0A8598-CE59-4B89-A39A-7C9A864BBA96}" dt="2022-07-06T15:02:41.816" v="1"/>
          <ac:spMkLst>
            <pc:docMk/>
            <pc:sldMk cId="3944826277" sldId="258"/>
            <ac:spMk id="4" creationId="{F79B58F2-2B69-86A4-D511-074AD4760016}"/>
          </ac:spMkLst>
        </pc:spChg>
        <pc:spChg chg="add mod">
          <ac:chgData name="Zheqi Chen" userId="cf9153cf-bfb0-4302-b845-7c6b79e65bb2" providerId="ADAL" clId="{CC0A8598-CE59-4B89-A39A-7C9A864BBA96}" dt="2022-07-06T15:07:09.467" v="112" actId="20577"/>
          <ac:spMkLst>
            <pc:docMk/>
            <pc:sldMk cId="3944826277" sldId="258"/>
            <ac:spMk id="8" creationId="{9D8A0D0F-856D-7742-0E67-4B382D59E34E}"/>
          </ac:spMkLst>
        </pc:spChg>
        <pc:picChg chg="add mod modCrop">
          <ac:chgData name="Zheqi Chen" userId="cf9153cf-bfb0-4302-b845-7c6b79e65bb2" providerId="ADAL" clId="{CC0A8598-CE59-4B89-A39A-7C9A864BBA96}" dt="2022-07-06T15:03:07.480" v="12" actId="1076"/>
          <ac:picMkLst>
            <pc:docMk/>
            <pc:sldMk cId="3944826277" sldId="258"/>
            <ac:picMk id="6" creationId="{E790DA3D-D797-1444-D295-09881A265E15}"/>
          </ac:picMkLst>
        </pc:picChg>
        <pc:picChg chg="del">
          <ac:chgData name="Zheqi Chen" userId="cf9153cf-bfb0-4302-b845-7c6b79e65bb2" providerId="ADAL" clId="{CC0A8598-CE59-4B89-A39A-7C9A864BBA96}" dt="2022-07-06T15:02:32" v="0" actId="478"/>
          <ac:picMkLst>
            <pc:docMk/>
            <pc:sldMk cId="3944826277" sldId="258"/>
            <ac:picMk id="7" creationId="{15F08B8B-B209-C0DC-22C3-538A78363CB5}"/>
          </ac:picMkLst>
        </pc:picChg>
      </pc:sldChg>
      <pc:sldChg chg="addSp delSp modSp mod">
        <pc:chgData name="Zheqi Chen" userId="cf9153cf-bfb0-4302-b845-7c6b79e65bb2" providerId="ADAL" clId="{CC0A8598-CE59-4B89-A39A-7C9A864BBA96}" dt="2022-07-06T15:06:27.018" v="33" actId="1076"/>
        <pc:sldMkLst>
          <pc:docMk/>
          <pc:sldMk cId="1589255925" sldId="259"/>
        </pc:sldMkLst>
        <pc:picChg chg="del">
          <ac:chgData name="Zheqi Chen" userId="cf9153cf-bfb0-4302-b845-7c6b79e65bb2" providerId="ADAL" clId="{CC0A8598-CE59-4B89-A39A-7C9A864BBA96}" dt="2022-07-06T15:05:28.989" v="19" actId="478"/>
          <ac:picMkLst>
            <pc:docMk/>
            <pc:sldMk cId="1589255925" sldId="259"/>
            <ac:picMk id="3" creationId="{A23A9CA1-F0EF-7AE2-4341-6519167F9E09}"/>
          </ac:picMkLst>
        </pc:picChg>
        <pc:picChg chg="add del mod">
          <ac:chgData name="Zheqi Chen" userId="cf9153cf-bfb0-4302-b845-7c6b79e65bb2" providerId="ADAL" clId="{CC0A8598-CE59-4B89-A39A-7C9A864BBA96}" dt="2022-07-06T15:05:37.472" v="25" actId="478"/>
          <ac:picMkLst>
            <pc:docMk/>
            <pc:sldMk cId="1589255925" sldId="259"/>
            <ac:picMk id="4" creationId="{7690F653-46CF-32CD-EF6C-DF80D50F6FFF}"/>
          </ac:picMkLst>
        </pc:picChg>
        <pc:picChg chg="del">
          <ac:chgData name="Zheqi Chen" userId="cf9153cf-bfb0-4302-b845-7c6b79e65bb2" providerId="ADAL" clId="{CC0A8598-CE59-4B89-A39A-7C9A864BBA96}" dt="2022-07-06T15:03:14.694" v="13" actId="478"/>
          <ac:picMkLst>
            <pc:docMk/>
            <pc:sldMk cId="1589255925" sldId="259"/>
            <ac:picMk id="8" creationId="{E8387AD4-AF7D-F592-6214-0DF33F800AEE}"/>
          </ac:picMkLst>
        </pc:picChg>
        <pc:picChg chg="add mod">
          <ac:chgData name="Zheqi Chen" userId="cf9153cf-bfb0-4302-b845-7c6b79e65bb2" providerId="ADAL" clId="{CC0A8598-CE59-4B89-A39A-7C9A864BBA96}" dt="2022-07-06T15:05:35.371" v="24" actId="1076"/>
          <ac:picMkLst>
            <pc:docMk/>
            <pc:sldMk cId="1589255925" sldId="259"/>
            <ac:picMk id="9" creationId="{46C89C14-C922-6B48-DC46-4C3980702C47}"/>
          </ac:picMkLst>
        </pc:picChg>
        <pc:picChg chg="add mod">
          <ac:chgData name="Zheqi Chen" userId="cf9153cf-bfb0-4302-b845-7c6b79e65bb2" providerId="ADAL" clId="{CC0A8598-CE59-4B89-A39A-7C9A864BBA96}" dt="2022-07-06T15:06:27.018" v="33" actId="1076"/>
          <ac:picMkLst>
            <pc:docMk/>
            <pc:sldMk cId="1589255925" sldId="259"/>
            <ac:picMk id="12" creationId="{4FF0BD9D-20A3-FA7A-56A5-62228BA609D7}"/>
          </ac:picMkLst>
        </pc:picChg>
      </pc:sldChg>
    </pc:docChg>
  </pc:docChgLst>
  <pc:docChgLst>
    <pc:chgData name="Zheqi Chen" userId="cf9153cf-bfb0-4302-b845-7c6b79e65bb2" providerId="ADAL" clId="{4B295AC6-6D5C-4E52-8E28-95D4BAFA937D}"/>
    <pc:docChg chg="undo redo custSel delSld modSld">
      <pc:chgData name="Zheqi Chen" userId="cf9153cf-bfb0-4302-b845-7c6b79e65bb2" providerId="ADAL" clId="{4B295AC6-6D5C-4E52-8E28-95D4BAFA937D}" dt="2022-07-05T13:51:20.421" v="101" actId="1076"/>
      <pc:docMkLst>
        <pc:docMk/>
      </pc:docMkLst>
      <pc:sldChg chg="modSp mod">
        <pc:chgData name="Zheqi Chen" userId="cf9153cf-bfb0-4302-b845-7c6b79e65bb2" providerId="ADAL" clId="{4B295AC6-6D5C-4E52-8E28-95D4BAFA937D}" dt="2022-07-05T13:46:24.516" v="1" actId="20577"/>
        <pc:sldMkLst>
          <pc:docMk/>
          <pc:sldMk cId="3569320305" sldId="256"/>
        </pc:sldMkLst>
        <pc:spChg chg="mod">
          <ac:chgData name="Zheqi Chen" userId="cf9153cf-bfb0-4302-b845-7c6b79e65bb2" providerId="ADAL" clId="{4B295AC6-6D5C-4E52-8E28-95D4BAFA937D}" dt="2022-07-05T13:46:24.516" v="1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del">
        <pc:chgData name="Zheqi Chen" userId="cf9153cf-bfb0-4302-b845-7c6b79e65bb2" providerId="ADAL" clId="{4B295AC6-6D5C-4E52-8E28-95D4BAFA937D}" dt="2022-07-05T13:46:28.774" v="2" actId="2696"/>
        <pc:sldMkLst>
          <pc:docMk/>
          <pc:sldMk cId="1971709397" sldId="257"/>
        </pc:sldMkLst>
      </pc:sldChg>
      <pc:sldChg chg="addSp delSp modSp mod">
        <pc:chgData name="Zheqi Chen" userId="cf9153cf-bfb0-4302-b845-7c6b79e65bb2" providerId="ADAL" clId="{4B295AC6-6D5C-4E52-8E28-95D4BAFA937D}" dt="2022-07-05T13:47:08.280" v="21" actId="1076"/>
        <pc:sldMkLst>
          <pc:docMk/>
          <pc:sldMk cId="3944826277" sldId="258"/>
        </pc:sldMkLst>
        <pc:spChg chg="mod">
          <ac:chgData name="Zheqi Chen" userId="cf9153cf-bfb0-4302-b845-7c6b79e65bb2" providerId="ADAL" clId="{4B295AC6-6D5C-4E52-8E28-95D4BAFA937D}" dt="2022-07-05T13:46:36.878" v="13" actId="20577"/>
          <ac:spMkLst>
            <pc:docMk/>
            <pc:sldMk cId="3944826277" sldId="258"/>
            <ac:spMk id="2" creationId="{5D18EAC5-AB03-D9C2-C0DF-62D87871254F}"/>
          </ac:spMkLst>
        </pc:spChg>
        <pc:spChg chg="add del mod">
          <ac:chgData name="Zheqi Chen" userId="cf9153cf-bfb0-4302-b845-7c6b79e65bb2" providerId="ADAL" clId="{4B295AC6-6D5C-4E52-8E28-95D4BAFA937D}" dt="2022-07-05T13:46:54.914" v="15"/>
          <ac:spMkLst>
            <pc:docMk/>
            <pc:sldMk cId="3944826277" sldId="258"/>
            <ac:spMk id="4" creationId="{69058B91-857E-289F-CB77-854FC9F7A4EC}"/>
          </ac:spMkLst>
        </pc:spChg>
        <pc:picChg chg="del">
          <ac:chgData name="Zheqi Chen" userId="cf9153cf-bfb0-4302-b845-7c6b79e65bb2" providerId="ADAL" clId="{4B295AC6-6D5C-4E52-8E28-95D4BAFA937D}" dt="2022-07-05T13:46:52.715" v="14" actId="478"/>
          <ac:picMkLst>
            <pc:docMk/>
            <pc:sldMk cId="3944826277" sldId="258"/>
            <ac:picMk id="6" creationId="{5001934F-BFEE-F346-3945-78FF39BC354B}"/>
          </ac:picMkLst>
        </pc:picChg>
        <pc:picChg chg="add mod modCrop">
          <ac:chgData name="Zheqi Chen" userId="cf9153cf-bfb0-4302-b845-7c6b79e65bb2" providerId="ADAL" clId="{4B295AC6-6D5C-4E52-8E28-95D4BAFA937D}" dt="2022-07-05T13:47:08.280" v="21" actId="1076"/>
          <ac:picMkLst>
            <pc:docMk/>
            <pc:sldMk cId="3944826277" sldId="258"/>
            <ac:picMk id="7" creationId="{15F08B8B-B209-C0DC-22C3-538A78363CB5}"/>
          </ac:picMkLst>
        </pc:picChg>
      </pc:sldChg>
      <pc:sldChg chg="addSp delSp modSp mod">
        <pc:chgData name="Zheqi Chen" userId="cf9153cf-bfb0-4302-b845-7c6b79e65bb2" providerId="ADAL" clId="{4B295AC6-6D5C-4E52-8E28-95D4BAFA937D}" dt="2022-07-05T13:51:20.421" v="101" actId="1076"/>
        <pc:sldMkLst>
          <pc:docMk/>
          <pc:sldMk cId="1589255925" sldId="259"/>
        </pc:sldMkLst>
        <pc:spChg chg="add mod">
          <ac:chgData name="Zheqi Chen" userId="cf9153cf-bfb0-4302-b845-7c6b79e65bb2" providerId="ADAL" clId="{4B295AC6-6D5C-4E52-8E28-95D4BAFA937D}" dt="2022-07-05T13:51:20.421" v="101" actId="1076"/>
          <ac:spMkLst>
            <pc:docMk/>
            <pc:sldMk cId="1589255925" sldId="259"/>
            <ac:spMk id="10" creationId="{9ECBB25F-08A2-958F-5644-EC2F1EAE1CFD}"/>
          </ac:spMkLst>
        </pc:spChg>
        <pc:picChg chg="add mod">
          <ac:chgData name="Zheqi Chen" userId="cf9153cf-bfb0-4302-b845-7c6b79e65bb2" providerId="ADAL" clId="{4B295AC6-6D5C-4E52-8E28-95D4BAFA937D}" dt="2022-07-05T13:49:59.961" v="27" actId="1076"/>
          <ac:picMkLst>
            <pc:docMk/>
            <pc:sldMk cId="1589255925" sldId="259"/>
            <ac:picMk id="3" creationId="{A23A9CA1-F0EF-7AE2-4341-6519167F9E09}"/>
          </ac:picMkLst>
        </pc:picChg>
        <pc:picChg chg="del">
          <ac:chgData name="Zheqi Chen" userId="cf9153cf-bfb0-4302-b845-7c6b79e65bb2" providerId="ADAL" clId="{4B295AC6-6D5C-4E52-8E28-95D4BAFA937D}" dt="2022-07-05T13:49:44.822" v="22" actId="478"/>
          <ac:picMkLst>
            <pc:docMk/>
            <pc:sldMk cId="1589255925" sldId="259"/>
            <ac:picMk id="4" creationId="{A5F20433-BC8E-3152-A93F-3C119950D1DF}"/>
          </ac:picMkLst>
        </pc:picChg>
        <pc:picChg chg="add mod">
          <ac:chgData name="Zheqi Chen" userId="cf9153cf-bfb0-4302-b845-7c6b79e65bb2" providerId="ADAL" clId="{4B295AC6-6D5C-4E52-8E28-95D4BAFA937D}" dt="2022-07-05T13:50:55.157" v="35" actId="1076"/>
          <ac:picMkLst>
            <pc:docMk/>
            <pc:sldMk cId="1589255925" sldId="259"/>
            <ac:picMk id="8" creationId="{E8387AD4-AF7D-F592-6214-0DF33F800AEE}"/>
          </ac:picMkLst>
        </pc:picChg>
        <pc:picChg chg="del">
          <ac:chgData name="Zheqi Chen" userId="cf9153cf-bfb0-4302-b845-7c6b79e65bb2" providerId="ADAL" clId="{4B295AC6-6D5C-4E52-8E28-95D4BAFA937D}" dt="2022-07-05T13:50:04.180" v="28" actId="478"/>
          <ac:picMkLst>
            <pc:docMk/>
            <pc:sldMk cId="1589255925" sldId="259"/>
            <ac:picMk id="9" creationId="{CD681F67-BC57-D954-CDA4-912E8E91F653}"/>
          </ac:picMkLst>
        </pc:picChg>
      </pc:sldChg>
    </pc:docChg>
  </pc:docChgLst>
  <pc:docChgLst>
    <pc:chgData name="Zheqi Chen" userId="cf9153cf-bfb0-4302-b845-7c6b79e65bb2" providerId="ADAL" clId="{F70D6DEF-88B1-4608-BBAA-1DBCC9C149CD}"/>
    <pc:docChg chg="undo custSel addSld modSld">
      <pc:chgData name="Zheqi Chen" userId="cf9153cf-bfb0-4302-b845-7c6b79e65bb2" providerId="ADAL" clId="{F70D6DEF-88B1-4608-BBAA-1DBCC9C149CD}" dt="2022-07-08T17:34:07.208" v="293" actId="1076"/>
      <pc:docMkLst>
        <pc:docMk/>
      </pc:docMkLst>
      <pc:sldChg chg="addSp delSp modSp mod">
        <pc:chgData name="Zheqi Chen" userId="cf9153cf-bfb0-4302-b845-7c6b79e65bb2" providerId="ADAL" clId="{F70D6DEF-88B1-4608-BBAA-1DBCC9C149CD}" dt="2022-07-08T15:05:35.188" v="219" actId="1076"/>
        <pc:sldMkLst>
          <pc:docMk/>
          <pc:sldMk cId="3944826277" sldId="258"/>
        </pc:sldMkLst>
        <pc:picChg chg="del">
          <ac:chgData name="Zheqi Chen" userId="cf9153cf-bfb0-4302-b845-7c6b79e65bb2" providerId="ADAL" clId="{F70D6DEF-88B1-4608-BBAA-1DBCC9C149CD}" dt="2022-07-08T15:05:16.741" v="213" actId="478"/>
          <ac:picMkLst>
            <pc:docMk/>
            <pc:sldMk cId="3944826277" sldId="258"/>
            <ac:picMk id="4" creationId="{DE45737D-ACF6-C564-0AA1-8CAADE6E51B7}"/>
          </ac:picMkLst>
        </pc:picChg>
        <pc:picChg chg="add mod modCrop">
          <ac:chgData name="Zheqi Chen" userId="cf9153cf-bfb0-4302-b845-7c6b79e65bb2" providerId="ADAL" clId="{F70D6DEF-88B1-4608-BBAA-1DBCC9C149CD}" dt="2022-07-08T15:05:35.188" v="219" actId="1076"/>
          <ac:picMkLst>
            <pc:docMk/>
            <pc:sldMk cId="3944826277" sldId="258"/>
            <ac:picMk id="5" creationId="{828FAACA-80A8-6754-CAD6-3F4F73716403}"/>
          </ac:picMkLst>
        </pc:picChg>
      </pc:sldChg>
      <pc:sldChg chg="modSp mod">
        <pc:chgData name="Zheqi Chen" userId="cf9153cf-bfb0-4302-b845-7c6b79e65bb2" providerId="ADAL" clId="{F70D6DEF-88B1-4608-BBAA-1DBCC9C149CD}" dt="2022-07-08T17:33:43.035" v="282" actId="20577"/>
        <pc:sldMkLst>
          <pc:docMk/>
          <pc:sldMk cId="1589255925" sldId="259"/>
        </pc:sldMkLst>
        <pc:spChg chg="mod">
          <ac:chgData name="Zheqi Chen" userId="cf9153cf-bfb0-4302-b845-7c6b79e65bb2" providerId="ADAL" clId="{F70D6DEF-88B1-4608-BBAA-1DBCC9C149CD}" dt="2022-07-08T17:33:43.035" v="282" actId="20577"/>
          <ac:spMkLst>
            <pc:docMk/>
            <pc:sldMk cId="1589255925" sldId="259"/>
            <ac:spMk id="7" creationId="{9580D50D-7610-0E99-FAB2-9B1D26ABFEAF}"/>
          </ac:spMkLst>
        </pc:spChg>
      </pc:sldChg>
      <pc:sldChg chg="addSp delSp modSp new mod">
        <pc:chgData name="Zheqi Chen" userId="cf9153cf-bfb0-4302-b845-7c6b79e65bb2" providerId="ADAL" clId="{F70D6DEF-88B1-4608-BBAA-1DBCC9C149CD}" dt="2022-07-08T17:34:07.208" v="293" actId="1076"/>
        <pc:sldMkLst>
          <pc:docMk/>
          <pc:sldMk cId="2200261" sldId="260"/>
        </pc:sldMkLst>
        <pc:spChg chg="del">
          <ac:chgData name="Zheqi Chen" userId="cf9153cf-bfb0-4302-b845-7c6b79e65bb2" providerId="ADAL" clId="{F70D6DEF-88B1-4608-BBAA-1DBCC9C149CD}" dt="2022-07-08T14:49:19.077" v="2" actId="478"/>
          <ac:spMkLst>
            <pc:docMk/>
            <pc:sldMk cId="2200261" sldId="260"/>
            <ac:spMk id="2" creationId="{95A23C48-C00C-7936-3D0B-35AEDB1DBC87}"/>
          </ac:spMkLst>
        </pc:spChg>
        <pc:spChg chg="del">
          <ac:chgData name="Zheqi Chen" userId="cf9153cf-bfb0-4302-b845-7c6b79e65bb2" providerId="ADAL" clId="{F70D6DEF-88B1-4608-BBAA-1DBCC9C149CD}" dt="2022-07-08T14:49:18.262" v="1" actId="478"/>
          <ac:spMkLst>
            <pc:docMk/>
            <pc:sldMk cId="2200261" sldId="260"/>
            <ac:spMk id="3" creationId="{A11F21E4-FF3A-6516-E52E-27EF9A0718F7}"/>
          </ac:spMkLst>
        </pc:spChg>
        <pc:spChg chg="add mod">
          <ac:chgData name="Zheqi Chen" userId="cf9153cf-bfb0-4302-b845-7c6b79e65bb2" providerId="ADAL" clId="{F70D6DEF-88B1-4608-BBAA-1DBCC9C149CD}" dt="2022-07-08T17:34:07.208" v="293" actId="1076"/>
          <ac:spMkLst>
            <pc:docMk/>
            <pc:sldMk cId="2200261" sldId="260"/>
            <ac:spMk id="7" creationId="{FB854222-AEC8-1922-18EE-1226E9770C72}"/>
          </ac:spMkLst>
        </pc:spChg>
        <pc:graphicFrameChg chg="add mod modGraphic">
          <ac:chgData name="Zheqi Chen" userId="cf9153cf-bfb0-4302-b845-7c6b79e65bb2" providerId="ADAL" clId="{F70D6DEF-88B1-4608-BBAA-1DBCC9C149CD}" dt="2022-07-08T17:33:52.371" v="285" actId="14734"/>
          <ac:graphicFrameMkLst>
            <pc:docMk/>
            <pc:sldMk cId="2200261" sldId="260"/>
            <ac:graphicFrameMk id="4" creationId="{65F79379-B836-6E3D-DAEE-E21F528C9F37}"/>
          </ac:graphicFrameMkLst>
        </pc:graphicFrameChg>
        <pc:picChg chg="add mod modCrop">
          <ac:chgData name="Zheqi Chen" userId="cf9153cf-bfb0-4302-b845-7c6b79e65bb2" providerId="ADAL" clId="{F70D6DEF-88B1-4608-BBAA-1DBCC9C149CD}" dt="2022-07-08T15:26:47.615" v="269" actId="14100"/>
          <ac:picMkLst>
            <pc:docMk/>
            <pc:sldMk cId="2200261" sldId="260"/>
            <ac:picMk id="6" creationId="{6F9F4091-F1C5-5624-1F59-57AF1CAC0686}"/>
          </ac:picMkLst>
        </pc:picChg>
      </pc:sldChg>
    </pc:docChg>
  </pc:docChgLst>
  <pc:docChgLst>
    <pc:chgData name="Zheqi Chen" userId="cf9153cf-bfb0-4302-b845-7c6b79e65bb2" providerId="ADAL" clId="{86490D72-3C69-4F4D-A94F-7B25703EFBD8}"/>
    <pc:docChg chg="custSel modSld">
      <pc:chgData name="Zheqi Chen" userId="cf9153cf-bfb0-4302-b845-7c6b79e65bb2" providerId="ADAL" clId="{86490D72-3C69-4F4D-A94F-7B25703EFBD8}" dt="2022-07-07T13:33:21.905" v="81" actId="1076"/>
      <pc:docMkLst>
        <pc:docMk/>
      </pc:docMkLst>
      <pc:sldChg chg="modSp mod">
        <pc:chgData name="Zheqi Chen" userId="cf9153cf-bfb0-4302-b845-7c6b79e65bb2" providerId="ADAL" clId="{86490D72-3C69-4F4D-A94F-7B25703EFBD8}" dt="2022-07-07T13:28:26.436" v="1" actId="20577"/>
        <pc:sldMkLst>
          <pc:docMk/>
          <pc:sldMk cId="3569320305" sldId="256"/>
        </pc:sldMkLst>
        <pc:spChg chg="mod">
          <ac:chgData name="Zheqi Chen" userId="cf9153cf-bfb0-4302-b845-7c6b79e65bb2" providerId="ADAL" clId="{86490D72-3C69-4F4D-A94F-7B25703EFBD8}" dt="2022-07-07T13:28:26.436" v="1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86490D72-3C69-4F4D-A94F-7B25703EFBD8}" dt="2022-07-07T13:29:17.776" v="69" actId="20577"/>
        <pc:sldMkLst>
          <pc:docMk/>
          <pc:sldMk cId="3944826277" sldId="258"/>
        </pc:sldMkLst>
        <pc:spChg chg="add del mod">
          <ac:chgData name="Zheqi Chen" userId="cf9153cf-bfb0-4302-b845-7c6b79e65bb2" providerId="ADAL" clId="{86490D72-3C69-4F4D-A94F-7B25703EFBD8}" dt="2022-07-07T13:28:34.793" v="3" actId="478"/>
          <ac:spMkLst>
            <pc:docMk/>
            <pc:sldMk cId="3944826277" sldId="258"/>
            <ac:spMk id="4" creationId="{6797BF7E-0762-7B0B-C0E6-45DA390E62A0}"/>
          </ac:spMkLst>
        </pc:spChg>
        <pc:spChg chg="mod ord">
          <ac:chgData name="Zheqi Chen" userId="cf9153cf-bfb0-4302-b845-7c6b79e65bb2" providerId="ADAL" clId="{86490D72-3C69-4F4D-A94F-7B25703EFBD8}" dt="2022-07-07T13:29:17.776" v="69" actId="20577"/>
          <ac:spMkLst>
            <pc:docMk/>
            <pc:sldMk cId="3944826277" sldId="258"/>
            <ac:spMk id="8" creationId="{9D8A0D0F-856D-7742-0E67-4B382D59E34E}"/>
          </ac:spMkLst>
        </pc:spChg>
        <pc:picChg chg="del">
          <ac:chgData name="Zheqi Chen" userId="cf9153cf-bfb0-4302-b845-7c6b79e65bb2" providerId="ADAL" clId="{86490D72-3C69-4F4D-A94F-7B25703EFBD8}" dt="2022-07-07T13:28:28.700" v="2" actId="478"/>
          <ac:picMkLst>
            <pc:docMk/>
            <pc:sldMk cId="3944826277" sldId="258"/>
            <ac:picMk id="6" creationId="{E790DA3D-D797-1444-D295-09881A265E15}"/>
          </ac:picMkLst>
        </pc:picChg>
        <pc:picChg chg="add mod modCrop">
          <ac:chgData name="Zheqi Chen" userId="cf9153cf-bfb0-4302-b845-7c6b79e65bb2" providerId="ADAL" clId="{86490D72-3C69-4F4D-A94F-7B25703EFBD8}" dt="2022-07-07T13:28:54.097" v="10" actId="1076"/>
          <ac:picMkLst>
            <pc:docMk/>
            <pc:sldMk cId="3944826277" sldId="258"/>
            <ac:picMk id="7" creationId="{4448C609-7024-FDB0-5063-F74F552A0FCF}"/>
          </ac:picMkLst>
        </pc:picChg>
      </pc:sldChg>
      <pc:sldChg chg="addSp delSp modSp mod">
        <pc:chgData name="Zheqi Chen" userId="cf9153cf-bfb0-4302-b845-7c6b79e65bb2" providerId="ADAL" clId="{86490D72-3C69-4F4D-A94F-7B25703EFBD8}" dt="2022-07-07T13:33:21.905" v="81" actId="1076"/>
        <pc:sldMkLst>
          <pc:docMk/>
          <pc:sldMk cId="1589255925" sldId="259"/>
        </pc:sldMkLst>
        <pc:picChg chg="add mod">
          <ac:chgData name="Zheqi Chen" userId="cf9153cf-bfb0-4302-b845-7c6b79e65bb2" providerId="ADAL" clId="{86490D72-3C69-4F4D-A94F-7B25703EFBD8}" dt="2022-07-07T13:32:13.734" v="75" actId="1076"/>
          <ac:picMkLst>
            <pc:docMk/>
            <pc:sldMk cId="1589255925" sldId="259"/>
            <ac:picMk id="3" creationId="{96A1FF14-7CFA-CA4B-B5AE-0E38D164BE2C}"/>
          </ac:picMkLst>
        </pc:picChg>
        <pc:picChg chg="add mod">
          <ac:chgData name="Zheqi Chen" userId="cf9153cf-bfb0-4302-b845-7c6b79e65bb2" providerId="ADAL" clId="{86490D72-3C69-4F4D-A94F-7B25703EFBD8}" dt="2022-07-07T13:33:21.905" v="81" actId="1076"/>
          <ac:picMkLst>
            <pc:docMk/>
            <pc:sldMk cId="1589255925" sldId="259"/>
            <ac:picMk id="5" creationId="{67431FFF-E9FD-AFA4-BD8A-4D14380D3EFE}"/>
          </ac:picMkLst>
        </pc:picChg>
        <pc:picChg chg="del">
          <ac:chgData name="Zheqi Chen" userId="cf9153cf-bfb0-4302-b845-7c6b79e65bb2" providerId="ADAL" clId="{86490D72-3C69-4F4D-A94F-7B25703EFBD8}" dt="2022-07-07T13:32:03.433" v="70" actId="478"/>
          <ac:picMkLst>
            <pc:docMk/>
            <pc:sldMk cId="1589255925" sldId="259"/>
            <ac:picMk id="9" creationId="{46C89C14-C922-6B48-DC46-4C3980702C47}"/>
          </ac:picMkLst>
        </pc:picChg>
        <pc:picChg chg="del">
          <ac:chgData name="Zheqi Chen" userId="cf9153cf-bfb0-4302-b845-7c6b79e65bb2" providerId="ADAL" clId="{86490D72-3C69-4F4D-A94F-7B25703EFBD8}" dt="2022-07-07T13:33:15.219" v="76" actId="478"/>
          <ac:picMkLst>
            <pc:docMk/>
            <pc:sldMk cId="1589255925" sldId="259"/>
            <ac:picMk id="12" creationId="{4FF0BD9D-20A3-FA7A-56A5-62228BA609D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3B9B2-8CE7-416B-78F3-ADD6088FC7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C94D7E-BE2A-506F-6C99-D8C5963E7D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E2934-8FA8-4E17-2D01-F2F197029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B3D52-7951-1468-0961-5F409980F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05BF4-70BB-7103-6298-02FF7C14B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840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93785-975B-17B1-9BC4-8E0986DDF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72ECE-7934-C286-296F-A2D168137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1CC21-044E-793F-2A2F-26C06C290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9B392-2F62-1AE7-39EA-FACCD1978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132EF-18C8-72AA-C60C-2E0E6B1BE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7246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A978E-7D9B-9B54-DFED-5C00AB736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20BA63-9CC7-0584-45DB-5A9A08C90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1CE0A-212E-32DE-D339-62A785B42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F39C9-56B8-99D9-745B-5A2649264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6E2CD-FA9D-C9AC-D96C-4488F859C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6912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9882E-B2BC-DEA9-E3F2-A2DD96E73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5A80B-C9F9-90F2-683B-73023362F1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3CB333-2341-AB55-F25B-8182935381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31ADD6-5D78-3182-6E84-CFF9F22E1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ACA7E6-1AFA-D811-B7EA-E275B0ADB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56E95E-C28A-E9C8-E0C2-6696016B8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8485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7E41C-3DBF-30AA-F1A6-AB9EA4BB5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1260AF-425C-BF2D-ABA2-816AA1BD9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18B402-C4A7-2CB1-6BC1-756EEC821D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41112-8410-3B83-4288-43F71D44B4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66000F-347B-48E8-4A38-9304A1391B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39408E-FD3E-CE13-3E85-9FCA6E9CF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2022-07-08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6706FA-EDDA-1839-DD87-8B5065999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2022BA-B591-12BD-4C6B-5EA91F338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8459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AFC18-3731-0817-A6D4-BBD611557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DFBE99-33AF-8A27-9D6E-9567DACA8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2022-07-08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791E28-D852-A1F3-4D42-E7B64713E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301AD-910F-CE2F-B584-C349A0D48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9798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B00398-53D3-7674-B998-69321320F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2022-07-08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06CD86-74C6-89AD-5304-83C3290E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E2A711-5C1F-ABA4-78B6-F49CB996E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0336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5D327-B18B-BB79-248C-763265541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05E3D-FC77-43A6-DD88-0761DCF7F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14755-FC63-3CC6-61E9-C8C49A661B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5210A3-376E-0351-2278-75DF1952D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F9D3BF-FA81-22E1-5CEA-0EEA93442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39584-70FB-7426-6EEB-C47B2D509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2996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018C7-9843-53C4-4BD0-F4A443388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FB5E1C-98FA-BCDC-B47F-540C2F6330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808A8-F4D7-96C0-6C64-E2F82567C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CC90DD-056E-F532-4414-0718E8E68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19B2FC-A0C6-26CA-9F9C-480CFAA19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4DD718-E5C3-B5AA-B865-96778F6A1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868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05849-ABDF-9A10-B80A-F51148CEF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F299B2-DC27-D6A1-0BCA-1997CD4894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01E7A-2CDC-43DB-020A-68E494998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7C0FF-ACDE-D1CD-C261-08DE30155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2006B-FB66-78A3-9493-D0F233790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1622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4CDD83-B27E-FB23-3FB0-A77B84DF10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68E032-548B-5975-826C-E9329F983E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30E6C-7D88-7579-7158-42A73E76B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DD7B4-9629-3041-005B-8154483E9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7762E-ACEB-61BE-8315-13C7E7AA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6176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51063A-425E-BC63-73E1-A6C37B62A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8E2BC9-78F2-7024-F691-C2E81A98C8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D77EB6-89DE-9C86-27DC-3655E3F56A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EB46A-B79D-469E-BBE7-1D7019419F90}" type="datetimeFigureOut">
              <a:rPr lang="en-CA" smtClean="0"/>
              <a:t>2022-07-08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8A903-0186-81A7-155F-9B7A9A5E36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97CF0-05C7-07F6-BE69-D9FACE5653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014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58D37-1FD4-3BAF-B807-3368B7964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CA" sz="4800" dirty="0"/>
              <a:t>FATIMA Daily Weather Briefing</a:t>
            </a:r>
            <a:br>
              <a:rPr lang="en-CA" sz="4800" dirty="0"/>
            </a:br>
            <a:r>
              <a:rPr lang="en-CA" sz="4800"/>
              <a:t>July 8</a:t>
            </a:r>
            <a:br>
              <a:rPr lang="en-CA" sz="4800" dirty="0"/>
            </a:br>
            <a:br>
              <a:rPr lang="en-CA" sz="4800" dirty="0"/>
            </a:br>
            <a:r>
              <a:rPr lang="en-CA" sz="4800" dirty="0"/>
              <a:t>WRF forecast</a:t>
            </a:r>
            <a:br>
              <a:rPr lang="en-CA" sz="4800" dirty="0"/>
            </a:br>
            <a:r>
              <a:rPr lang="en-CA" sz="4800" dirty="0"/>
              <a:t>Zheqi Chen</a:t>
            </a:r>
          </a:p>
        </p:txBody>
      </p:sp>
    </p:spTree>
    <p:extLst>
      <p:ext uri="{BB962C8B-B14F-4D97-AF65-F5344CB8AC3E}">
        <p14:creationId xmlns:p14="http://schemas.microsoft.com/office/powerpoint/2010/main" val="3569320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18EAC5-AB03-D9C2-C0DF-62D87871254F}"/>
              </a:ext>
            </a:extLst>
          </p:cNvPr>
          <p:cNvSpPr txBox="1"/>
          <p:nvPr/>
        </p:nvSpPr>
        <p:spPr>
          <a:xfrm>
            <a:off x="285538" y="550853"/>
            <a:ext cx="36238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4m cloud water &amp; 10m wind</a:t>
            </a:r>
          </a:p>
          <a:p>
            <a:endParaRPr lang="en-CA" sz="2000" dirty="0"/>
          </a:p>
          <a:p>
            <a:r>
              <a:rPr lang="en-CA" sz="2000" dirty="0"/>
              <a:t>Droplet number = 10^8/m^3 over water</a:t>
            </a:r>
          </a:p>
        </p:txBody>
      </p:sp>
      <p:pic>
        <p:nvPicPr>
          <p:cNvPr id="5" name="Picture 4" descr="Diagram&#10;&#10;Description automatically generated with low confidence">
            <a:extLst>
              <a:ext uri="{FF2B5EF4-FFF2-40B4-BE49-F238E27FC236}">
                <a16:creationId xmlns:a16="http://schemas.microsoft.com/office/drawing/2014/main" id="{828FAACA-80A8-6754-CAD6-3F4F737164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062"/>
          <a:stretch/>
        </p:blipFill>
        <p:spPr>
          <a:xfrm>
            <a:off x="3386579" y="0"/>
            <a:ext cx="8805421" cy="686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26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1E2DC28-FF06-79CF-A363-003F191B096C}"/>
              </a:ext>
            </a:extLst>
          </p:cNvPr>
          <p:cNvSpPr txBox="1"/>
          <p:nvPr/>
        </p:nvSpPr>
        <p:spPr>
          <a:xfrm>
            <a:off x="914400" y="612742"/>
            <a:ext cx="4176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/>
              <a:t>Sable Island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0D50D-7610-0E99-FAB2-9B1D26ABFEAF}"/>
              </a:ext>
            </a:extLst>
          </p:cNvPr>
          <p:cNvSpPr txBox="1"/>
          <p:nvPr/>
        </p:nvSpPr>
        <p:spPr>
          <a:xfrm>
            <a:off x="6696147" y="612741"/>
            <a:ext cx="4176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/>
              <a:t>Hibernia oil platform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CBB25F-08A2-958F-5644-EC2F1EAE1CFD}"/>
              </a:ext>
            </a:extLst>
          </p:cNvPr>
          <p:cNvSpPr txBox="1"/>
          <p:nvPr/>
        </p:nvSpPr>
        <p:spPr>
          <a:xfrm>
            <a:off x="179109" y="141402"/>
            <a:ext cx="4176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First 12 hours of the plot is spin up time</a:t>
            </a:r>
          </a:p>
        </p:txBody>
      </p:sp>
      <p:pic>
        <p:nvPicPr>
          <p:cNvPr id="4" name="Picture 3" descr="Chart, scatter chart&#10;&#10;Description automatically generated">
            <a:extLst>
              <a:ext uri="{FF2B5EF4-FFF2-40B4-BE49-F238E27FC236}">
                <a16:creationId xmlns:a16="http://schemas.microsoft.com/office/drawing/2014/main" id="{D5837DD2-7A89-2022-E5AE-02225DF90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5410"/>
            <a:ext cx="5681586" cy="5681586"/>
          </a:xfrm>
          <a:prstGeom prst="rect">
            <a:avLst/>
          </a:prstGeom>
        </p:spPr>
      </p:pic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B570D89B-050F-3C08-51A3-3DFF407A7F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833" y="1125410"/>
            <a:ext cx="5732591" cy="573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55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F79379-B836-6E3D-DAEE-E21F528C9F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565793"/>
              </p:ext>
            </p:extLst>
          </p:nvPr>
        </p:nvGraphicFramePr>
        <p:xfrm>
          <a:off x="1882089" y="84529"/>
          <a:ext cx="7992750" cy="1920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98439">
                  <a:extLst>
                    <a:ext uri="{9D8B030D-6E8A-4147-A177-3AD203B41FA5}">
                      <a16:colId xmlns:a16="http://schemas.microsoft.com/office/drawing/2014/main" val="3895175533"/>
                    </a:ext>
                  </a:extLst>
                </a:gridCol>
                <a:gridCol w="795073">
                  <a:extLst>
                    <a:ext uri="{9D8B030D-6E8A-4147-A177-3AD203B41FA5}">
                      <a16:colId xmlns:a16="http://schemas.microsoft.com/office/drawing/2014/main" val="2209624356"/>
                    </a:ext>
                  </a:extLst>
                </a:gridCol>
                <a:gridCol w="1121346">
                  <a:extLst>
                    <a:ext uri="{9D8B030D-6E8A-4147-A177-3AD203B41FA5}">
                      <a16:colId xmlns:a16="http://schemas.microsoft.com/office/drawing/2014/main" val="1882523836"/>
                    </a:ext>
                  </a:extLst>
                </a:gridCol>
                <a:gridCol w="1072166">
                  <a:extLst>
                    <a:ext uri="{9D8B030D-6E8A-4147-A177-3AD203B41FA5}">
                      <a16:colId xmlns:a16="http://schemas.microsoft.com/office/drawing/2014/main" val="1560934414"/>
                    </a:ext>
                  </a:extLst>
                </a:gridCol>
                <a:gridCol w="1255051">
                  <a:extLst>
                    <a:ext uri="{9D8B030D-6E8A-4147-A177-3AD203B41FA5}">
                      <a16:colId xmlns:a16="http://schemas.microsoft.com/office/drawing/2014/main" val="1887374816"/>
                    </a:ext>
                  </a:extLst>
                </a:gridCol>
                <a:gridCol w="1109193">
                  <a:extLst>
                    <a:ext uri="{9D8B030D-6E8A-4147-A177-3AD203B41FA5}">
                      <a16:colId xmlns:a16="http://schemas.microsoft.com/office/drawing/2014/main" val="3459907335"/>
                    </a:ext>
                  </a:extLst>
                </a:gridCol>
                <a:gridCol w="1241482">
                  <a:extLst>
                    <a:ext uri="{9D8B030D-6E8A-4147-A177-3AD203B41FA5}">
                      <a16:colId xmlns:a16="http://schemas.microsoft.com/office/drawing/2014/main" val="1729539107"/>
                    </a:ext>
                  </a:extLst>
                </a:gridCol>
              </a:tblGrid>
              <a:tr h="61806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SI today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SI tomorrow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Ship today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Ship tomorrow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Hibernia</a:t>
                      </a:r>
                    </a:p>
                    <a:p>
                      <a:r>
                        <a:rPr lang="en-CA" dirty="0"/>
                        <a:t>today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Hibernia tomorrow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183037"/>
                  </a:ext>
                </a:extLst>
              </a:tr>
              <a:tr h="618066">
                <a:tc>
                  <a:txBody>
                    <a:bodyPr/>
                    <a:lstStyle/>
                    <a:p>
                      <a:r>
                        <a:rPr lang="en-CA" dirty="0"/>
                        <a:t>10m Wind speed (m/s)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 2-3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5-6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2-3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4-7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3-4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42569"/>
                  </a:ext>
                </a:extLst>
              </a:tr>
              <a:tr h="609738">
                <a:tc>
                  <a:txBody>
                    <a:bodyPr/>
                    <a:lstStyle/>
                    <a:p>
                      <a:r>
                        <a:rPr lang="en-CA" dirty="0"/>
                        <a:t>Wind direction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S-SE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E-NE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S-SE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SE-E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519435"/>
                  </a:ext>
                </a:extLst>
              </a:tr>
            </a:tbl>
          </a:graphicData>
        </a:graphic>
      </p:graphicFrame>
      <p:pic>
        <p:nvPicPr>
          <p:cNvPr id="6" name="Picture 5" descr="Chart, scatter chart&#10;&#10;Description automatically generated">
            <a:extLst>
              <a:ext uri="{FF2B5EF4-FFF2-40B4-BE49-F238E27FC236}">
                <a16:creationId xmlns:a16="http://schemas.microsoft.com/office/drawing/2014/main" id="{6F9F4091-F1C5-5624-1F59-57AF1CAC06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16"/>
          <a:stretch/>
        </p:blipFill>
        <p:spPr>
          <a:xfrm>
            <a:off x="3684252" y="2071699"/>
            <a:ext cx="5190500" cy="47017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854222-AEC8-1922-18EE-1226E9770C72}"/>
              </a:ext>
            </a:extLst>
          </p:cNvPr>
          <p:cNvSpPr txBox="1"/>
          <p:nvPr/>
        </p:nvSpPr>
        <p:spPr>
          <a:xfrm>
            <a:off x="4191465" y="2460395"/>
            <a:ext cx="4176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/>
              <a:t>Condor</a:t>
            </a:r>
          </a:p>
        </p:txBody>
      </p:sp>
    </p:spTree>
    <p:extLst>
      <p:ext uri="{BB962C8B-B14F-4D97-AF65-F5344CB8AC3E}">
        <p14:creationId xmlns:p14="http://schemas.microsoft.com/office/powerpoint/2010/main" val="2200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81</Words>
  <Application>Microsoft Office PowerPoint</Application>
  <PresentationFormat>Widescreen</PresentationFormat>
  <Paragraphs>29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FATIMA Daily Weather Briefing July 8  WRF forecast Zheqi Chen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FATIMA Daily Weather Briefing July 4  WRF forecast</dc:title>
  <dc:creator>Zheqi Chen</dc:creator>
  <cp:lastModifiedBy>Zheqi Chen</cp:lastModifiedBy>
  <cp:revision>13</cp:revision>
  <dcterms:created xsi:type="dcterms:W3CDTF">2022-07-04T01:55:54Z</dcterms:created>
  <dcterms:modified xsi:type="dcterms:W3CDTF">2022-07-08T17:34:07Z</dcterms:modified>
</cp:coreProperties>
</file>